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sldIdLst>
    <p:sldId id="257" r:id="rId2"/>
    <p:sldId id="263" r:id="rId3"/>
    <p:sldId id="264" r:id="rId4"/>
    <p:sldId id="266" r:id="rId5"/>
    <p:sldId id="262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0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39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83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72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8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66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33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602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9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38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8403365A-41DE-4EC0-A64E-FDEA65112A6F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8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403365A-41DE-4EC0-A64E-FDEA65112A6F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396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702" y="1819296"/>
            <a:ext cx="10571998" cy="9704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6</a:t>
            </a:r>
            <a:r>
              <a:rPr lang="en-US" sz="6000" baseline="30000" dirty="0">
                <a:solidFill>
                  <a:schemeClr val="bg1"/>
                </a:solidFill>
              </a:rPr>
              <a:t>th</a:t>
            </a:r>
            <a:r>
              <a:rPr lang="en-US" sz="6000" dirty="0">
                <a:solidFill>
                  <a:schemeClr val="bg1"/>
                </a:solidFill>
              </a:rPr>
              <a:t> Grade Social Studies &amp;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Social Emotional Learning 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Ms. Ellis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336"/>
            <a:ext cx="11929402" cy="5036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/>
              <a:t>WAG September 5 - 9</a:t>
            </a:r>
            <a:endParaRPr lang="en-US" sz="4000" dirty="0"/>
          </a:p>
          <a:p>
            <a:pPr marL="0" indent="0" algn="ctr">
              <a:buNone/>
            </a:pP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MAKE-UP WORK WEEK</a:t>
            </a:r>
          </a:p>
        </p:txBody>
      </p:sp>
    </p:spTree>
    <p:extLst>
      <p:ext uri="{BB962C8B-B14F-4D97-AF65-F5344CB8AC3E}">
        <p14:creationId xmlns:p14="http://schemas.microsoft.com/office/powerpoint/2010/main" val="3322128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Monday September 5, 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1934817"/>
            <a:ext cx="10554574" cy="1341043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2200" b="1" dirty="0"/>
              <a:t>NO CLASS - LABOR DAY HOLIDAY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720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 September 6, 2022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2992C13-AE6F-468A-B057-612A580D3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34817"/>
            <a:ext cx="10554574" cy="1494183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2200" b="1" dirty="0"/>
              <a:t>NO CLASS – ASYNCHRONOUS LEARN FROM HOME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609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Wednesday September 7, 2022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299888F-786E-4830-88DD-7AC587A09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34818"/>
            <a:ext cx="10554574" cy="1634006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2200" b="1" dirty="0"/>
              <a:t>STUDENTS WILL WORK ON UNFINISHED ASSIGNMENTS &amp; EXAMS</a:t>
            </a:r>
            <a:endParaRPr lang="en-US" sz="2400" dirty="0"/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141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Thursday September 8, 2022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0301BB5-923A-4582-93C2-DE074EE7F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34817"/>
            <a:ext cx="10554574" cy="1358799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2200" b="1" dirty="0"/>
              <a:t>STUDENTS WILL WORK ON UNFINISHED ASSIGNMENTS &amp; EXAMS</a:t>
            </a:r>
            <a:endParaRPr lang="en-US" sz="2200" dirty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5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Friday September 9, 2022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F7DD92E-5EC8-4BF2-A3B5-0D038FA70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34817"/>
            <a:ext cx="10554574" cy="1997991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2200" b="1" dirty="0"/>
              <a:t>STUDENTS WILL WORK ON UNFINISHED ASSIGNMENTS &amp; EXAMS</a:t>
            </a:r>
            <a:endParaRPr lang="en-US" sz="2200" dirty="0"/>
          </a:p>
          <a:p>
            <a:pPr marL="137160" indent="0">
              <a:buNone/>
            </a:pPr>
            <a:endParaRPr lang="en-US" sz="2500" b="1" dirty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6221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5105</TotalTime>
  <Words>84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2</vt:lpstr>
      <vt:lpstr>Quotable</vt:lpstr>
      <vt:lpstr>6th Grade Social Studies &amp; Social Emotional Learning  Ms. Ellis</vt:lpstr>
      <vt:lpstr>Monday September 5, 2022</vt:lpstr>
      <vt:lpstr>Tuesday September 6, 2022</vt:lpstr>
      <vt:lpstr>Wednesday September 7, 2022</vt:lpstr>
      <vt:lpstr>Thursday September 8, 2022</vt:lpstr>
      <vt:lpstr>Friday September 9, 2022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Grade Math</dc:title>
  <dc:creator>Terrell, Jennifer</dc:creator>
  <cp:lastModifiedBy>Ellis, Amarra</cp:lastModifiedBy>
  <cp:revision>60</cp:revision>
  <cp:lastPrinted>2019-08-11T01:51:35Z</cp:lastPrinted>
  <dcterms:created xsi:type="dcterms:W3CDTF">2018-08-24T15:10:25Z</dcterms:created>
  <dcterms:modified xsi:type="dcterms:W3CDTF">2022-09-13T00:02:46Z</dcterms:modified>
</cp:coreProperties>
</file>