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September 5 - 9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MAKE-UP WORK WEEK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September 5,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34104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- LABOR DAY HOLIDAY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September 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992C13-AE6F-468A-B057-612A580D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49418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ASYNCHRONOUS LEARN FROM HOME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September 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9888F-786E-4830-88DD-7AC587A0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63400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8,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301BB5-923A-4582-93C2-DE074EE7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358799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2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9,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7DD92E-5EC8-4BF2-A3B5-0D038FA7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99799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200" dirty="0"/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5105</TotalTime>
  <Words>84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September 5, 2022</vt:lpstr>
      <vt:lpstr>Tuesday September 6, 2022</vt:lpstr>
      <vt:lpstr>Wednesday September 7, 2022</vt:lpstr>
      <vt:lpstr>Thursday September 8, 2022</vt:lpstr>
      <vt:lpstr>Friday September 9,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60</cp:revision>
  <cp:lastPrinted>2019-08-11T01:51:35Z</cp:lastPrinted>
  <dcterms:created xsi:type="dcterms:W3CDTF">2018-08-24T15:10:25Z</dcterms:created>
  <dcterms:modified xsi:type="dcterms:W3CDTF">2022-09-13T00:02:46Z</dcterms:modified>
</cp:coreProperties>
</file>